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nton" charset="1" panose="00000500000000000000"/>
      <p:regular r:id="rId7"/>
    </p:embeddedFont>
    <p:embeddedFont>
      <p:font typeface="Alex Brush" charset="1" panose="00000000000000000000"/>
      <p:regular r:id="rId8"/>
    </p:embeddedFont>
    <p:embeddedFont>
      <p:font typeface="Gandhi Serif" charset="1" panose="02000000000000000000"/>
      <p:regular r:id="rId9"/>
    </p:embeddedFont>
    <p:embeddedFont>
      <p:font typeface="Canva Sans" charset="1" panose="020B0503030501040103"/>
      <p:regular r:id="rId10"/>
    </p:embeddedFont>
    <p:embeddedFont>
      <p:font typeface="Canva Sans Italics" charset="1" panose="020B05030305010401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11" r="0" b="-31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054833">
            <a:off x="-4228587" y="-540077"/>
            <a:ext cx="11057456" cy="3137553"/>
          </a:xfrm>
          <a:custGeom>
            <a:avLst/>
            <a:gdLst/>
            <a:ahLst/>
            <a:cxnLst/>
            <a:rect r="r" b="b" t="t" l="l"/>
            <a:pathLst>
              <a:path h="3137553" w="11057456">
                <a:moveTo>
                  <a:pt x="0" y="0"/>
                </a:moveTo>
                <a:lnTo>
                  <a:pt x="11057456" y="0"/>
                </a:lnTo>
                <a:lnTo>
                  <a:pt x="11057456" y="3137554"/>
                </a:lnTo>
                <a:lnTo>
                  <a:pt x="0" y="3137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7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3054833">
            <a:off x="10939408" y="7291685"/>
            <a:ext cx="11057456" cy="3137553"/>
          </a:xfrm>
          <a:custGeom>
            <a:avLst/>
            <a:gdLst/>
            <a:ahLst/>
            <a:cxnLst/>
            <a:rect r="r" b="b" t="t" l="l"/>
            <a:pathLst>
              <a:path h="3137553" w="11057456">
                <a:moveTo>
                  <a:pt x="0" y="3137553"/>
                </a:moveTo>
                <a:lnTo>
                  <a:pt x="11057456" y="3137553"/>
                </a:lnTo>
                <a:lnTo>
                  <a:pt x="11057456" y="0"/>
                </a:lnTo>
                <a:lnTo>
                  <a:pt x="0" y="0"/>
                </a:lnTo>
                <a:lnTo>
                  <a:pt x="0" y="313755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7738129">
            <a:off x="9742443" y="7690196"/>
            <a:ext cx="10148173" cy="2879544"/>
          </a:xfrm>
          <a:custGeom>
            <a:avLst/>
            <a:gdLst/>
            <a:ahLst/>
            <a:cxnLst/>
            <a:rect r="r" b="b" t="t" l="l"/>
            <a:pathLst>
              <a:path h="2879544" w="10148173">
                <a:moveTo>
                  <a:pt x="10148173" y="0"/>
                </a:moveTo>
                <a:lnTo>
                  <a:pt x="0" y="0"/>
                </a:lnTo>
                <a:lnTo>
                  <a:pt x="0" y="2879544"/>
                </a:lnTo>
                <a:lnTo>
                  <a:pt x="10148173" y="2879544"/>
                </a:lnTo>
                <a:lnTo>
                  <a:pt x="10148173" y="0"/>
                </a:lnTo>
                <a:close/>
              </a:path>
            </a:pathLst>
          </a:custGeom>
          <a:blipFill>
            <a:blip r:embed="rId3">
              <a:alphaModFix amt="77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70801" y="8583090"/>
            <a:ext cx="2728564" cy="2691047"/>
          </a:xfrm>
          <a:custGeom>
            <a:avLst/>
            <a:gdLst/>
            <a:ahLst/>
            <a:cxnLst/>
            <a:rect r="r" b="b" t="t" l="l"/>
            <a:pathLst>
              <a:path h="2691047" w="2728564">
                <a:moveTo>
                  <a:pt x="0" y="0"/>
                </a:moveTo>
                <a:lnTo>
                  <a:pt x="2728564" y="0"/>
                </a:lnTo>
                <a:lnTo>
                  <a:pt x="2728564" y="2691046"/>
                </a:lnTo>
                <a:lnTo>
                  <a:pt x="0" y="2691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32136" y="7728278"/>
            <a:ext cx="5866224" cy="5866224"/>
          </a:xfrm>
          <a:custGeom>
            <a:avLst/>
            <a:gdLst/>
            <a:ahLst/>
            <a:cxnLst/>
            <a:rect r="r" b="b" t="t" l="l"/>
            <a:pathLst>
              <a:path h="5866224" w="5866224">
                <a:moveTo>
                  <a:pt x="0" y="0"/>
                </a:moveTo>
                <a:lnTo>
                  <a:pt x="5866225" y="0"/>
                </a:lnTo>
                <a:lnTo>
                  <a:pt x="5866225" y="5866224"/>
                </a:lnTo>
                <a:lnTo>
                  <a:pt x="0" y="58662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81882" y="-518221"/>
            <a:ext cx="8165248" cy="7165005"/>
          </a:xfrm>
          <a:custGeom>
            <a:avLst/>
            <a:gdLst/>
            <a:ahLst/>
            <a:cxnLst/>
            <a:rect r="r" b="b" t="t" l="l"/>
            <a:pathLst>
              <a:path h="7165005" w="8165248">
                <a:moveTo>
                  <a:pt x="0" y="0"/>
                </a:moveTo>
                <a:lnTo>
                  <a:pt x="8165249" y="0"/>
                </a:lnTo>
                <a:lnTo>
                  <a:pt x="8165249" y="7165005"/>
                </a:lnTo>
                <a:lnTo>
                  <a:pt x="0" y="71650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053456" y="1174919"/>
            <a:ext cx="8090095" cy="1269939"/>
            <a:chOff x="0" y="0"/>
            <a:chExt cx="1555941" cy="2442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55941" cy="244243"/>
            </a:xfrm>
            <a:custGeom>
              <a:avLst/>
              <a:gdLst/>
              <a:ahLst/>
              <a:cxnLst/>
              <a:rect r="r" b="b" t="t" l="l"/>
              <a:pathLst>
                <a:path h="244243" w="1555941">
                  <a:moveTo>
                    <a:pt x="0" y="0"/>
                  </a:moveTo>
                  <a:lnTo>
                    <a:pt x="1555941" y="0"/>
                  </a:lnTo>
                  <a:lnTo>
                    <a:pt x="1555941" y="244243"/>
                  </a:lnTo>
                  <a:lnTo>
                    <a:pt x="0" y="244243"/>
                  </a:lnTo>
                  <a:close/>
                </a:path>
              </a:pathLst>
            </a:custGeom>
            <a:solidFill>
              <a:srgbClr val="84BF4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555941" cy="282343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445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404776" y="2316129"/>
            <a:ext cx="13121088" cy="4720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59"/>
              </a:lnSpc>
            </a:pPr>
            <a:r>
              <a:rPr lang="en-US" sz="27542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WORSHIP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988130" y="1729383"/>
            <a:ext cx="9954381" cy="2231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9"/>
              </a:lnSpc>
            </a:pPr>
            <a:r>
              <a:rPr lang="en-US" sz="13021" spc="976">
                <a:solidFill>
                  <a:srgbClr val="F5F1A9"/>
                </a:solidFill>
                <a:latin typeface="Alex Brush"/>
                <a:ea typeface="Alex Brush"/>
                <a:cs typeface="Alex Brush"/>
                <a:sym typeface="Alex Brush"/>
              </a:rPr>
              <a:t>A Night Of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25711" y="1192548"/>
            <a:ext cx="12279217" cy="1110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1"/>
              </a:lnSpc>
            </a:pPr>
            <a:r>
              <a:rPr lang="en-US" sz="6515" spc="-130">
                <a:solidFill>
                  <a:srgbClr val="F5F1A9"/>
                </a:solidFill>
                <a:latin typeface="Anton"/>
                <a:ea typeface="Anton"/>
                <a:cs typeface="Anton"/>
                <a:sym typeface="Anton"/>
              </a:rPr>
              <a:t>CENTRAL AREA CHURCHES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3612602" y="8847769"/>
            <a:ext cx="3913262" cy="821062"/>
            <a:chOff x="0" y="0"/>
            <a:chExt cx="5217683" cy="1094749"/>
          </a:xfrm>
        </p:grpSpPr>
        <p:sp>
          <p:nvSpPr>
            <p:cNvPr name="AutoShape 16" id="16"/>
            <p:cNvSpPr/>
            <p:nvPr/>
          </p:nvSpPr>
          <p:spPr>
            <a:xfrm flipV="true">
              <a:off x="3845002" y="162152"/>
              <a:ext cx="0" cy="842391"/>
            </a:xfrm>
            <a:prstGeom prst="line">
              <a:avLst/>
            </a:prstGeom>
            <a:ln cap="flat" w="59956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86593" y="0"/>
              <a:ext cx="1131090" cy="1094749"/>
            </a:xfrm>
            <a:custGeom>
              <a:avLst/>
              <a:gdLst/>
              <a:ahLst/>
              <a:cxnLst/>
              <a:rect r="r" b="b" t="t" l="l"/>
              <a:pathLst>
                <a:path h="1094749" w="1131090">
                  <a:moveTo>
                    <a:pt x="0" y="0"/>
                  </a:moveTo>
                  <a:lnTo>
                    <a:pt x="1131090" y="0"/>
                  </a:lnTo>
                  <a:lnTo>
                    <a:pt x="1131090" y="1094749"/>
                  </a:lnTo>
                  <a:lnTo>
                    <a:pt x="0" y="1094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659" r="0" b="-1659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386218"/>
              <a:ext cx="3603411" cy="4480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25"/>
                </a:lnSpc>
              </a:pPr>
              <a:r>
                <a:rPr lang="en-US" sz="2113">
                  <a:solidFill>
                    <a:srgbClr val="FFFFFF"/>
                  </a:solidFill>
                  <a:latin typeface="Gandhi Serif"/>
                  <a:ea typeface="Gandhi Serif"/>
                  <a:cs typeface="Gandhi Serif"/>
                  <a:sym typeface="Gandhi Serif"/>
                </a:rPr>
                <a:t>www.ABC-MI.org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559219" y="3819243"/>
            <a:ext cx="4646788" cy="4646788"/>
          </a:xfrm>
          <a:custGeom>
            <a:avLst/>
            <a:gdLst/>
            <a:ahLst/>
            <a:cxnLst/>
            <a:rect r="r" b="b" t="t" l="l"/>
            <a:pathLst>
              <a:path h="4646788" w="4646788">
                <a:moveTo>
                  <a:pt x="0" y="0"/>
                </a:moveTo>
                <a:lnTo>
                  <a:pt x="4646788" y="0"/>
                </a:lnTo>
                <a:lnTo>
                  <a:pt x="4646788" y="4646788"/>
                </a:lnTo>
                <a:lnTo>
                  <a:pt x="0" y="4646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-1534462" y="7180336"/>
            <a:ext cx="11357685" cy="1596427"/>
            <a:chOff x="0" y="0"/>
            <a:chExt cx="2891308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891308" cy="406400"/>
            </a:xfrm>
            <a:custGeom>
              <a:avLst/>
              <a:gdLst/>
              <a:ahLst/>
              <a:cxnLst/>
              <a:rect r="r" b="b" t="t" l="l"/>
              <a:pathLst>
                <a:path h="406400" w="2891308">
                  <a:moveTo>
                    <a:pt x="2688108" y="0"/>
                  </a:moveTo>
                  <a:cubicBezTo>
                    <a:pt x="2800332" y="0"/>
                    <a:pt x="2891308" y="90976"/>
                    <a:pt x="2891308" y="203200"/>
                  </a:cubicBezTo>
                  <a:cubicBezTo>
                    <a:pt x="2891308" y="315424"/>
                    <a:pt x="2800332" y="406400"/>
                    <a:pt x="26881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5F1A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2891308" cy="42545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975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8741852" y="7773309"/>
            <a:ext cx="542817" cy="554603"/>
          </a:xfrm>
          <a:custGeom>
            <a:avLst/>
            <a:gdLst/>
            <a:ahLst/>
            <a:cxnLst/>
            <a:rect r="r" b="b" t="t" l="l"/>
            <a:pathLst>
              <a:path h="554603" w="542817">
                <a:moveTo>
                  <a:pt x="0" y="0"/>
                </a:moveTo>
                <a:lnTo>
                  <a:pt x="542817" y="0"/>
                </a:lnTo>
                <a:lnTo>
                  <a:pt x="542817" y="554602"/>
                </a:lnTo>
                <a:lnTo>
                  <a:pt x="0" y="5546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004025" y="7155817"/>
            <a:ext cx="6112986" cy="1168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7"/>
              </a:lnSpc>
            </a:pPr>
            <a:r>
              <a:rPr lang="en-US" sz="9018">
                <a:solidFill>
                  <a:srgbClr val="F5F1A9"/>
                </a:solidFill>
                <a:latin typeface="Anton"/>
                <a:ea typeface="Anton"/>
                <a:cs typeface="Anton"/>
                <a:sym typeface="Anton"/>
              </a:rPr>
              <a:t>MAY 1ST 2026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58405" y="8477821"/>
            <a:ext cx="6112986" cy="513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4118" spc="-37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6 PM DINNER   |   7 PM WORSHIP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10811" y="7488768"/>
            <a:ext cx="6642651" cy="963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0"/>
              </a:lnSpc>
            </a:pPr>
            <a:r>
              <a:rPr lang="en-US" sz="4826">
                <a:solidFill>
                  <a:srgbClr val="253C58"/>
                </a:solidFill>
                <a:latin typeface="Canva Sans"/>
                <a:ea typeface="Canva Sans"/>
                <a:cs typeface="Canva Sans"/>
                <a:sym typeface="Canva Sans"/>
              </a:rPr>
              <a:t>Speaker: Holly Collins </a:t>
            </a:r>
          </a:p>
          <a:p>
            <a:pPr algn="l">
              <a:lnSpc>
                <a:spcPts val="2426"/>
              </a:lnSpc>
            </a:pPr>
            <a:r>
              <a:rPr lang="en-US" sz="2226" i="true">
                <a:solidFill>
                  <a:srgbClr val="253C58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Worship Director, Redeemer Fellowship, Monroe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53366" y="4728711"/>
            <a:ext cx="3683160" cy="646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16"/>
              </a:lnSpc>
            </a:pPr>
            <a:r>
              <a:rPr lang="en-US" sz="5299">
                <a:solidFill>
                  <a:srgbClr val="F96A69"/>
                </a:solidFill>
                <a:latin typeface="Anton"/>
                <a:ea typeface="Anton"/>
                <a:cs typeface="Anton"/>
                <a:sym typeface="Anton"/>
              </a:rPr>
              <a:t>REGISTER HERE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425547" y="6266462"/>
            <a:ext cx="10422104" cy="78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9"/>
              </a:lnSpc>
            </a:pPr>
            <a:r>
              <a:rPr lang="en-US" sz="5979">
                <a:solidFill>
                  <a:srgbClr val="7DB841"/>
                </a:solidFill>
                <a:latin typeface="Anton"/>
                <a:ea typeface="Anton"/>
                <a:cs typeface="Anton"/>
                <a:sym typeface="Anton"/>
              </a:rPr>
              <a:t>Hosted by Aurelius Baptist Church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5341821"/>
            <a:ext cx="3707826" cy="181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  <a:spcBef>
                <a:spcPct val="0"/>
              </a:spcBef>
            </a:pPr>
            <a:r>
              <a:rPr lang="en-US" sz="2613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Please reserve for dinner by 4/24/26, Include in registry form: name/s for dinner, food allergies &amp; if childcare is needed. </a:t>
            </a:r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71191" y="676796"/>
            <a:ext cx="4222843" cy="42228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DAG-NV3tRyI</dc:identifier>
  <dcterms:modified xsi:type="dcterms:W3CDTF">2011-08-01T06:04:30Z</dcterms:modified>
  <cp:revision>1</cp:revision>
  <dc:title>ED'S PP SLIDES</dc:title>
</cp:coreProperties>
</file>